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7656a147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7656a147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76b4174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76b4174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76b4174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76b4174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76b41744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76b41744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7656a147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7656a147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6f476aec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6f476aec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6f476ae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6f476ae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6f476aec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6f476aec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7656a14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7656a14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7656a147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7656a147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7656a147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17656a147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7656a147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7656a147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FF0000"/>
                </a:solidFill>
                <a:highlight>
                  <a:srgbClr val="00FFFF"/>
                </a:highlight>
              </a:rPr>
              <a:t>JUST_HACK</a:t>
            </a:r>
            <a:endParaRPr b="1">
              <a:solidFill>
                <a:srgbClr val="FF0000"/>
              </a:solidFill>
              <a:highlight>
                <a:srgbClr val="00FFFF"/>
              </a:highlight>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SzPts val="990"/>
              <a:buNone/>
            </a:pPr>
            <a:r>
              <a:rPr b="1" lang="en" sz="2720">
                <a:solidFill>
                  <a:schemeClr val="dk2"/>
                </a:solidFill>
              </a:rPr>
              <a:t>MODEL</a:t>
            </a:r>
            <a:endParaRPr b="1" sz="3620"/>
          </a:p>
        </p:txBody>
      </p:sp>
      <p:sp>
        <p:nvSpPr>
          <p:cNvPr id="145" name="Google Shape;145;p22"/>
          <p:cNvSpPr txBox="1"/>
          <p:nvPr>
            <p:ph idx="1" type="body"/>
          </p:nvPr>
        </p:nvSpPr>
        <p:spPr>
          <a:xfrm>
            <a:off x="236325" y="11943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2"/>
          <p:cNvPicPr preferRelativeResize="0"/>
          <p:nvPr/>
        </p:nvPicPr>
        <p:blipFill>
          <a:blip r:embed="rId3">
            <a:alphaModFix/>
          </a:blip>
          <a:stretch>
            <a:fillRect/>
          </a:stretch>
        </p:blipFill>
        <p:spPr>
          <a:xfrm>
            <a:off x="0" y="42416"/>
            <a:ext cx="9144003" cy="50586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2" name="Google Shape;152;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3"/>
          <p:cNvPicPr preferRelativeResize="0"/>
          <p:nvPr/>
        </p:nvPicPr>
        <p:blipFill>
          <a:blip r:embed="rId3">
            <a:alphaModFix/>
          </a:blip>
          <a:stretch>
            <a:fillRect/>
          </a:stretch>
        </p:blipFill>
        <p:spPr>
          <a:xfrm>
            <a:off x="0" y="44648"/>
            <a:ext cx="9144003" cy="50542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9" name="Google Shape;159;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24"/>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6" name="Google Shape;166;p2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25"/>
          <p:cNvPicPr preferRelativeResize="0"/>
          <p:nvPr/>
        </p:nvPicPr>
        <p:blipFill rotWithShape="1">
          <a:blip r:embed="rId3">
            <a:alphaModFix/>
          </a:blip>
          <a:srcRect b="7045" l="0" r="0" t="0"/>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ctrTitle"/>
          </p:nvPr>
        </p:nvSpPr>
        <p:spPr>
          <a:xfrm>
            <a:off x="89450" y="561225"/>
            <a:ext cx="8520600" cy="187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a:t>
            </a:r>
            <a:r>
              <a:rPr lang="en">
                <a:solidFill>
                  <a:srgbClr val="000000"/>
                </a:solidFill>
              </a:rPr>
              <a:t>ARTIFICIAL INTELLIGENCE and DATA SCIENCE</a:t>
            </a:r>
            <a:endParaRPr>
              <a:solidFill>
                <a:srgbClr val="000000"/>
              </a:solidFill>
            </a:endParaRPr>
          </a:p>
        </p:txBody>
      </p:sp>
      <p:sp>
        <p:nvSpPr>
          <p:cNvPr id="92" name="Google Shape;92;p14"/>
          <p:cNvSpPr txBox="1"/>
          <p:nvPr>
            <p:ph idx="1" type="subTitle"/>
          </p:nvPr>
        </p:nvSpPr>
        <p:spPr>
          <a:xfrm>
            <a:off x="311700" y="2437725"/>
            <a:ext cx="8520600" cy="2448900"/>
          </a:xfrm>
          <a:prstGeom prst="rect">
            <a:avLst/>
          </a:prstGeom>
        </p:spPr>
        <p:txBody>
          <a:bodyPr anchorCtr="0" anchor="t" bIns="91425" lIns="91425" spcFirstLastPara="1" rIns="91425" wrap="square" tIns="91425">
            <a:normAutofit lnSpcReduction="20000"/>
          </a:bodyPr>
          <a:lstStyle/>
          <a:p>
            <a:pPr indent="0" lvl="0" marL="3200400" rtl="0" algn="l">
              <a:spcBef>
                <a:spcPts val="0"/>
              </a:spcBef>
              <a:spcAft>
                <a:spcPts val="0"/>
              </a:spcAft>
              <a:buNone/>
            </a:pPr>
            <a:r>
              <a:t/>
            </a:r>
            <a:endParaRPr>
              <a:solidFill>
                <a:srgbClr val="000000"/>
              </a:solidFill>
            </a:endParaRPr>
          </a:p>
          <a:p>
            <a:pPr indent="0" lvl="0" marL="3200400" rtl="0" algn="l">
              <a:spcBef>
                <a:spcPts val="0"/>
              </a:spcBef>
              <a:spcAft>
                <a:spcPts val="0"/>
              </a:spcAft>
              <a:buNone/>
            </a:pPr>
            <a:r>
              <a:rPr lang="en">
                <a:solidFill>
                  <a:srgbClr val="000000"/>
                </a:solidFill>
              </a:rPr>
              <a:t>Team Members :</a:t>
            </a:r>
            <a:endParaRPr>
              <a:solidFill>
                <a:srgbClr val="000000"/>
              </a:solidFill>
            </a:endParaRPr>
          </a:p>
          <a:p>
            <a:pPr indent="457200" lvl="0" marL="3200400" rtl="0" algn="l">
              <a:spcBef>
                <a:spcPts val="0"/>
              </a:spcBef>
              <a:spcAft>
                <a:spcPts val="0"/>
              </a:spcAft>
              <a:buNone/>
            </a:pPr>
            <a:r>
              <a:t/>
            </a:r>
            <a:endParaRPr>
              <a:solidFill>
                <a:srgbClr val="000000"/>
              </a:solidFill>
            </a:endParaRPr>
          </a:p>
          <a:p>
            <a:pPr indent="0" lvl="0" marL="5029200" rtl="0" algn="l">
              <a:spcBef>
                <a:spcPts val="0"/>
              </a:spcBef>
              <a:spcAft>
                <a:spcPts val="0"/>
              </a:spcAft>
              <a:buNone/>
            </a:pPr>
            <a:r>
              <a:rPr lang="en">
                <a:solidFill>
                  <a:srgbClr val="000000"/>
                </a:solidFill>
              </a:rPr>
              <a:t>YOGESHWARAN</a:t>
            </a:r>
            <a:endParaRPr>
              <a:solidFill>
                <a:srgbClr val="000000"/>
              </a:solidFill>
            </a:endParaRPr>
          </a:p>
          <a:p>
            <a:pPr indent="457200" lvl="0" marL="3200400" rtl="0" algn="l">
              <a:spcBef>
                <a:spcPts val="0"/>
              </a:spcBef>
              <a:spcAft>
                <a:spcPts val="0"/>
              </a:spcAft>
              <a:buNone/>
            </a:pPr>
            <a:r>
              <a:rPr lang="en">
                <a:solidFill>
                  <a:srgbClr val="000000"/>
                </a:solidFill>
              </a:rPr>
              <a:t>			BALAMURUGAN</a:t>
            </a:r>
            <a:endParaRPr>
              <a:solidFill>
                <a:srgbClr val="000000"/>
              </a:solidFill>
            </a:endParaRPr>
          </a:p>
          <a:p>
            <a:pPr indent="457200" lvl="0" marL="3200400" rtl="0" algn="l">
              <a:spcBef>
                <a:spcPts val="0"/>
              </a:spcBef>
              <a:spcAft>
                <a:spcPts val="0"/>
              </a:spcAft>
              <a:buNone/>
            </a:pPr>
            <a:r>
              <a:rPr lang="en">
                <a:solidFill>
                  <a:srgbClr val="000000"/>
                </a:solidFill>
              </a:rPr>
              <a:t>			SRINATH</a:t>
            </a:r>
            <a:endParaRPr>
              <a:solidFill>
                <a:srgbClr val="000000"/>
              </a:solidFill>
            </a:endParaRPr>
          </a:p>
          <a:p>
            <a:pPr indent="0" lvl="0" marL="5029200" rtl="0" algn="l">
              <a:spcBef>
                <a:spcPts val="0"/>
              </a:spcBef>
              <a:spcAft>
                <a:spcPts val="0"/>
              </a:spcAft>
              <a:buNone/>
            </a:pPr>
            <a:r>
              <a:rPr lang="en">
                <a:solidFill>
                  <a:srgbClr val="000000"/>
                </a:solidFill>
              </a:rPr>
              <a:t>SATHIYA NARAYANAN</a:t>
            </a:r>
            <a:endParaRPr>
              <a:solidFill>
                <a:srgbClr val="000000"/>
              </a:solidFill>
            </a:endParaRPr>
          </a:p>
          <a:p>
            <a:pPr indent="0" lvl="0" marL="5029200" rtl="0" algn="l">
              <a:spcBef>
                <a:spcPts val="0"/>
              </a:spcBef>
              <a:spcAft>
                <a:spcPts val="0"/>
              </a:spcAft>
              <a:buNone/>
            </a:pPr>
            <a:r>
              <a:rPr lang="en">
                <a:solidFill>
                  <a:srgbClr val="000000"/>
                </a:solidFill>
              </a:rPr>
              <a:t>SANJAY</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98" name="Google Shape;98;p1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pic>
        <p:nvPicPr>
          <p:cNvPr id="99" name="Google Shape;99;p15"/>
          <p:cNvPicPr preferRelativeResize="0"/>
          <p:nvPr/>
        </p:nvPicPr>
        <p:blipFill rotWithShape="1">
          <a:blip r:embed="rId3">
            <a:alphaModFix/>
          </a:blip>
          <a:srcRect b="60001" l="0" r="0" t="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 name="Google Shape;105;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16"/>
          <p:cNvPicPr preferRelativeResize="0"/>
          <p:nvPr/>
        </p:nvPicPr>
        <p:blipFill rotWithShape="1">
          <a:blip r:embed="rId3">
            <a:alphaModFix/>
          </a:blip>
          <a:srcRect b="8473" l="0" r="0" t="39413"/>
          <a:stretch/>
        </p:blipFill>
        <p:spPr>
          <a:xfrm>
            <a:off x="0" y="0"/>
            <a:ext cx="9144000" cy="5198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454100" y="2220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YES , OUR IDEA IS </a:t>
            </a:r>
            <a:r>
              <a:rPr b="1" lang="en"/>
              <a:t>FINANCE PREDICTION WEBSITE</a:t>
            </a:r>
            <a:endParaRPr b="1"/>
          </a:p>
        </p:txBody>
      </p:sp>
      <p:sp>
        <p:nvSpPr>
          <p:cNvPr id="112" name="Google Shape;112;p17"/>
          <p:cNvSpPr txBox="1"/>
          <p:nvPr>
            <p:ph idx="1" type="body"/>
          </p:nvPr>
        </p:nvSpPr>
        <p:spPr>
          <a:xfrm>
            <a:off x="311700" y="3334050"/>
            <a:ext cx="8520600" cy="12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148600"/>
            <a:ext cx="8520600" cy="5727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b="1" lang="en"/>
              <a:t>AI FINANCE BOT</a:t>
            </a:r>
            <a:endParaRPr b="1"/>
          </a:p>
        </p:txBody>
      </p:sp>
      <p:sp>
        <p:nvSpPr>
          <p:cNvPr id="118" name="Google Shape;118;p18"/>
          <p:cNvSpPr txBox="1"/>
          <p:nvPr>
            <p:ph idx="1" type="body"/>
          </p:nvPr>
        </p:nvSpPr>
        <p:spPr>
          <a:xfrm>
            <a:off x="5183400" y="1152475"/>
            <a:ext cx="36489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About :</a:t>
            </a:r>
            <a:endParaRPr/>
          </a:p>
          <a:p>
            <a:pPr indent="0" lvl="0" marL="0" rtl="0" algn="l">
              <a:spcBef>
                <a:spcPts val="1200"/>
              </a:spcBef>
              <a:spcAft>
                <a:spcPts val="0"/>
              </a:spcAft>
              <a:buNone/>
            </a:pPr>
            <a:r>
              <a:rPr lang="en"/>
              <a:t>Our Website contains Daily finance news details, Finance Videos, online money Transfers,</a:t>
            </a:r>
            <a:endParaRPr/>
          </a:p>
          <a:p>
            <a:pPr indent="0" lvl="0" marL="0" rtl="0" algn="l">
              <a:spcBef>
                <a:spcPts val="1200"/>
              </a:spcBef>
              <a:spcAft>
                <a:spcPts val="0"/>
              </a:spcAft>
              <a:buNone/>
            </a:pPr>
            <a:r>
              <a:rPr lang="en"/>
              <a:t>Msg bot  and it contains a AI BOT also…</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endParaRPr/>
          </a:p>
        </p:txBody>
      </p:sp>
      <p:pic>
        <p:nvPicPr>
          <p:cNvPr id="119" name="Google Shape;119;p18"/>
          <p:cNvPicPr preferRelativeResize="0"/>
          <p:nvPr/>
        </p:nvPicPr>
        <p:blipFill>
          <a:blip r:embed="rId3">
            <a:alphaModFix/>
          </a:blip>
          <a:stretch>
            <a:fillRect/>
          </a:stretch>
        </p:blipFill>
        <p:spPr>
          <a:xfrm>
            <a:off x="0" y="865250"/>
            <a:ext cx="9144000" cy="4214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2036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YES! the question raised in your mind is right! how to calculate the physical transactions?...</a:t>
            </a:r>
            <a:endParaRPr/>
          </a:p>
        </p:txBody>
      </p:sp>
      <p:sp>
        <p:nvSpPr>
          <p:cNvPr id="125" name="Google Shape;125;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181125"/>
            <a:ext cx="8520600" cy="5727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lang="en"/>
              <a:t>Bill scanning</a:t>
            </a:r>
            <a:endParaRPr/>
          </a:p>
        </p:txBody>
      </p:sp>
      <p:sp>
        <p:nvSpPr>
          <p:cNvPr id="131" name="Google Shape;131;p20"/>
          <p:cNvSpPr txBox="1"/>
          <p:nvPr>
            <p:ph idx="1" type="body"/>
          </p:nvPr>
        </p:nvSpPr>
        <p:spPr>
          <a:xfrm>
            <a:off x="99875" y="938150"/>
            <a:ext cx="4260300" cy="379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we also have the solution for that for example :</a:t>
            </a:r>
            <a:endParaRPr/>
          </a:p>
          <a:p>
            <a:pPr indent="0" lvl="0" marL="0" rtl="0" algn="l">
              <a:spcBef>
                <a:spcPts val="1200"/>
              </a:spcBef>
              <a:spcAft>
                <a:spcPts val="1200"/>
              </a:spcAft>
              <a:buNone/>
            </a:pPr>
            <a:r>
              <a:rPr lang="en"/>
              <a:t>If you are going to the super market and buy the lot of different things after that you just scan the bill using the AI FINANCE BOT it's analyse the text details and it make a different files for different things.. it's like a arrangement of books in library..All your details are Stored in the database… </a:t>
            </a:r>
            <a:endParaRPr/>
          </a:p>
        </p:txBody>
      </p:sp>
      <p:pic>
        <p:nvPicPr>
          <p:cNvPr id="132" name="Google Shape;132;p20"/>
          <p:cNvPicPr preferRelativeResize="0"/>
          <p:nvPr/>
        </p:nvPicPr>
        <p:blipFill>
          <a:blip r:embed="rId3">
            <a:alphaModFix/>
          </a:blip>
          <a:stretch>
            <a:fillRect/>
          </a:stretch>
        </p:blipFill>
        <p:spPr>
          <a:xfrm>
            <a:off x="0" y="753825"/>
            <a:ext cx="9143998" cy="4389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3200400" rtl="0" algn="l">
              <a:lnSpc>
                <a:spcPct val="115000"/>
              </a:lnSpc>
              <a:spcBef>
                <a:spcPts val="0"/>
              </a:spcBef>
              <a:spcAft>
                <a:spcPts val="1200"/>
              </a:spcAft>
              <a:buClr>
                <a:schemeClr val="dk1"/>
              </a:buClr>
              <a:buSzPct val="44594"/>
              <a:buFont typeface="Arial"/>
              <a:buNone/>
            </a:pPr>
            <a:r>
              <a:rPr b="1" lang="en" sz="2466">
                <a:solidFill>
                  <a:schemeClr val="dk2"/>
                </a:solidFill>
              </a:rPr>
              <a:t>Example </a:t>
            </a:r>
            <a:endParaRPr b="1" sz="3466"/>
          </a:p>
        </p:txBody>
      </p:sp>
      <p:sp>
        <p:nvSpPr>
          <p:cNvPr id="138" name="Google Shape;138;p21"/>
          <p:cNvSpPr txBox="1"/>
          <p:nvPr>
            <p:ph idx="1" type="body"/>
          </p:nvPr>
        </p:nvSpPr>
        <p:spPr>
          <a:xfrm>
            <a:off x="311700" y="1152475"/>
            <a:ext cx="38937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Clr>
                <a:schemeClr val="dk1"/>
              </a:buClr>
              <a:buSzPts val="1100"/>
              <a:buFont typeface="Arial"/>
              <a:buNone/>
            </a:pPr>
            <a:r>
              <a:rPr lang="en"/>
              <a:t>if you want to buy a tomato this website will suggest</a:t>
            </a:r>
            <a:endParaRPr/>
          </a:p>
          <a:p>
            <a:pPr indent="0" lvl="0" marL="0" rtl="0" algn="l">
              <a:spcBef>
                <a:spcPts val="1200"/>
              </a:spcBef>
              <a:spcAft>
                <a:spcPts val="1200"/>
              </a:spcAft>
              <a:buClr>
                <a:schemeClr val="dk1"/>
              </a:buClr>
              <a:buSzPts val="1100"/>
              <a:buFont typeface="Arial"/>
              <a:buNone/>
            </a:pPr>
            <a:r>
              <a:rPr lang="en"/>
              <a:t>how many KG of tomato is needed for one  month(using average of previous month datas)...</a:t>
            </a:r>
            <a:endParaRPr/>
          </a:p>
        </p:txBody>
      </p:sp>
      <p:pic>
        <p:nvPicPr>
          <p:cNvPr id="139" name="Google Shape;139;p21"/>
          <p:cNvPicPr preferRelativeResize="0"/>
          <p:nvPr/>
        </p:nvPicPr>
        <p:blipFill>
          <a:blip r:embed="rId3">
            <a:alphaModFix/>
          </a:blip>
          <a:stretch>
            <a:fillRect/>
          </a:stretch>
        </p:blipFill>
        <p:spPr>
          <a:xfrm>
            <a:off x="0" y="640925"/>
            <a:ext cx="9144000" cy="4502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